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81" r:id="rId3"/>
    <p:sldId id="258" r:id="rId4"/>
    <p:sldId id="263" r:id="rId5"/>
    <p:sldId id="261" r:id="rId6"/>
    <p:sldId id="271" r:id="rId7"/>
    <p:sldId id="276" r:id="rId8"/>
    <p:sldId id="277" r:id="rId9"/>
    <p:sldId id="278" r:id="rId10"/>
    <p:sldId id="279" r:id="rId11"/>
    <p:sldId id="28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/>
    <p:restoredTop sz="94655"/>
  </p:normalViewPr>
  <p:slideViewPr>
    <p:cSldViewPr snapToGrid="0" snapToObjects="1" showGuides="1">
      <p:cViewPr varScale="1">
        <p:scale>
          <a:sx n="68" d="100"/>
          <a:sy n="68" d="100"/>
        </p:scale>
        <p:origin x="224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6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7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6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3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0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6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4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3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01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CA11-38A4-A34E-8165-325194DE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1326"/>
            <a:ext cx="9144000" cy="27353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 Toolkit for  Christian Living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</a:rPr>
              <a:t>Faithful and Fruitful Bible Reading</a:t>
            </a:r>
            <a:br>
              <a:rPr lang="en-US" b="1" cap="none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</a:rPr>
              <a:t>“Know the Story of the Bible”</a:t>
            </a:r>
          </a:p>
        </p:txBody>
      </p:sp>
    </p:spTree>
    <p:extLst>
      <p:ext uri="{BB962C8B-B14F-4D97-AF65-F5344CB8AC3E}">
        <p14:creationId xmlns:p14="http://schemas.microsoft.com/office/powerpoint/2010/main" val="312056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77388"/>
            <a:ext cx="883178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 (The Son of Man)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before me was one like a son of man coming with the clouds of heaven.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 approached the Ancient of Days and was led into his presence. He was given authority, glory and sovereign power;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nations and peoples of every language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worshiped him…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kingdom is one that will never be destroyed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endParaRPr lang="en-CA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14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 priest asked [Jesus], “Are you the Messiah, the Son of the Blessed One?” </a:t>
            </a:r>
          </a:p>
          <a:p>
            <a:pPr algn="ctr"/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am,” said Jesus. “And you will see the Son of Man sitting at the right hand of the Mighty One and coming on the clouds of heaven.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6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77388"/>
            <a:ext cx="88317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2 (Honour the Son)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“Therefore, you kings, be wise, be warned you rulers of the earth.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the </a:t>
            </a:r>
            <a:r>
              <a:rPr lang="en-CA" sz="30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with fear and celebrate his rule with trembling. Kiss his son, or he will be angry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way will lead to your destruction, for his wrath can flare up in a moment. Blessed are all who take refuge in him.”</a:t>
            </a:r>
          </a:p>
          <a:p>
            <a:endParaRPr lang="en-C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5:22-23 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Father judges no one, but has entrusted all judgment to the Son</a:t>
            </a:r>
            <a:r>
              <a:rPr lang="en-CA" sz="3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all may honor the Son just as they honor the Father. </a:t>
            </a:r>
            <a:r>
              <a:rPr lang="en-CA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does not honor the Son does not honor the Father, who sent him.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2103D-20AB-8D4A-9162-F4CA834965CD}"/>
              </a:ext>
            </a:extLst>
          </p:cNvPr>
          <p:cNvSpPr txBox="1"/>
          <p:nvPr/>
        </p:nvSpPr>
        <p:spPr>
          <a:xfrm>
            <a:off x="0" y="36576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MAKE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59" y="1413063"/>
            <a:ext cx="86921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better chance of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remembering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something you wrote down than something you only hear or read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notes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week, month, or year later and remind yourself of what God taught you and how he challenged and encouraged you when you read that passage of Scripture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answered prayer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grace at work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life</a:t>
            </a:r>
          </a:p>
        </p:txBody>
      </p:sp>
    </p:spTree>
    <p:extLst>
      <p:ext uri="{BB962C8B-B14F-4D97-AF65-F5344CB8AC3E}">
        <p14:creationId xmlns:p14="http://schemas.microsoft.com/office/powerpoint/2010/main" val="25377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CA11-38A4-A34E-8165-325194DE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1326"/>
            <a:ext cx="9144000" cy="27353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 Toolkit for  Christian Living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</a:rPr>
              <a:t>Faithful and Fruitful Bible Reading</a:t>
            </a:r>
            <a:br>
              <a:rPr lang="en-US" b="1" cap="none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</a:rPr>
              <a:t>“Know the Author of the Bible”</a:t>
            </a:r>
          </a:p>
        </p:txBody>
      </p:sp>
    </p:spTree>
    <p:extLst>
      <p:ext uri="{BB962C8B-B14F-4D97-AF65-F5344CB8AC3E}">
        <p14:creationId xmlns:p14="http://schemas.microsoft.com/office/powerpoint/2010/main" val="396045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77388"/>
            <a:ext cx="88317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Bible Study Method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Read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Ask Questions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Make Notes </a:t>
            </a:r>
          </a:p>
          <a:p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should always be to set our thoughts, feelings, and opinions aside so we can faithfully discern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God has revealed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passage you are reading and how that applies to your life</a:t>
            </a:r>
          </a:p>
        </p:txBody>
      </p:sp>
    </p:spTree>
    <p:extLst>
      <p:ext uri="{BB962C8B-B14F-4D97-AF65-F5344CB8AC3E}">
        <p14:creationId xmlns:p14="http://schemas.microsoft.com/office/powerpoint/2010/main" val="38790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2103D-20AB-8D4A-9162-F4CA834965CD}"/>
              </a:ext>
            </a:extLst>
          </p:cNvPr>
          <p:cNvSpPr txBox="1"/>
          <p:nvPr/>
        </p:nvSpPr>
        <p:spPr>
          <a:xfrm>
            <a:off x="0" y="36576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425260"/>
            <a:ext cx="87172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from Ephesians 1: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“Heavenly Father, please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me your Spirit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wisdom and revelation so that I can come to know you better.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eyes of my heart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 may know the hope that you called me to and the amazing inheritance I have in Christ. May this truth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my faith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help me to rely on your power to live a faithful and fruitful life for your glory and the good of others”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9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2103D-20AB-8D4A-9162-F4CA834965CD}"/>
              </a:ext>
            </a:extLst>
          </p:cNvPr>
          <p:cNvSpPr txBox="1"/>
          <p:nvPr/>
        </p:nvSpPr>
        <p:spPr>
          <a:xfrm>
            <a:off x="0" y="36576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425260"/>
            <a:ext cx="8717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passage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passage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come to mind as you read and make note of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God brings to mind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passages of Scripture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relate to the one you are reading</a:t>
            </a:r>
          </a:p>
        </p:txBody>
      </p:sp>
    </p:spTree>
    <p:extLst>
      <p:ext uri="{BB962C8B-B14F-4D97-AF65-F5344CB8AC3E}">
        <p14:creationId xmlns:p14="http://schemas.microsoft.com/office/powerpoint/2010/main" val="5623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2103D-20AB-8D4A-9162-F4CA834965CD}"/>
              </a:ext>
            </a:extLst>
          </p:cNvPr>
          <p:cNvSpPr txBox="1"/>
          <p:nvPr/>
        </p:nvSpPr>
        <p:spPr>
          <a:xfrm>
            <a:off x="0" y="36576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ASK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413063"/>
            <a:ext cx="8717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What does this passage reveal about God’s nature?</a:t>
            </a:r>
          </a:p>
          <a:p>
            <a:pPr lvl="0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What does this passage reveal about human nature?</a:t>
            </a:r>
          </a:p>
          <a:p>
            <a:pPr lvl="0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Q3: Does this passage highlight a particular sin that I need to repent of?</a:t>
            </a:r>
          </a:p>
        </p:txBody>
      </p:sp>
    </p:spTree>
    <p:extLst>
      <p:ext uri="{BB962C8B-B14F-4D97-AF65-F5344CB8AC3E}">
        <p14:creationId xmlns:p14="http://schemas.microsoft.com/office/powerpoint/2010/main" val="3069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2103D-20AB-8D4A-9162-F4CA834965CD}"/>
              </a:ext>
            </a:extLst>
          </p:cNvPr>
          <p:cNvSpPr txBox="1"/>
          <p:nvPr/>
        </p:nvSpPr>
        <p:spPr>
          <a:xfrm>
            <a:off x="0" y="36576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ASK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413063"/>
            <a:ext cx="8717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Q4: Are there commands in this passage that I need to obey? </a:t>
            </a:r>
          </a:p>
          <a:p>
            <a:pPr lvl="0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Q5: Are there promises in this passage that I need to remember and believe? </a:t>
            </a:r>
          </a:p>
          <a:p>
            <a:pPr lvl="0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Q6: How does this passage point me to the truth of Christ and the Gospel?</a:t>
            </a:r>
          </a:p>
        </p:txBody>
      </p:sp>
    </p:spTree>
    <p:extLst>
      <p:ext uri="{BB962C8B-B14F-4D97-AF65-F5344CB8AC3E}">
        <p14:creationId xmlns:p14="http://schemas.microsoft.com/office/powerpoint/2010/main" val="34332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59" y="177388"/>
            <a:ext cx="883651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22 (Abraham and Isaac)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7-8: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Isaac spoke up and said to his father Abraham, ‘Father?’ ‘Yes, my son?’ Abraham replied. ‘The fire and wood are here,’ Isaac </a:t>
            </a: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said, ‘but where is the lamb for the burnt offering?’ Abraham answered, ‘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himself will provide the lamb for the burnt offering”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1:29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“The next day he saw Jesus coming toward him, and said, “</a:t>
            </a:r>
            <a:r>
              <a:rPr lang="en-CA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Behold,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Lamb of God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 takes away the sin of the world!</a:t>
            </a:r>
          </a:p>
          <a:p>
            <a:pPr algn="ctr"/>
            <a:endParaRPr lang="en-CA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 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“worthy is the Lamb who was slain…”</a:t>
            </a:r>
            <a:endParaRPr lang="en-CA" sz="3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77388"/>
            <a:ext cx="883178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20 (The Ten Commandments)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You shall have not other God’s before me.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You shall not make yourself an image…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You shall not misuse the name of the LORD.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Remember the Sabbath day and keep it holy.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Honour your Father and Mother…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You shall not murder.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You shall not commit adultery.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You shall not steal.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You shall not give false testimony…</a:t>
            </a:r>
          </a:p>
          <a:p>
            <a:endParaRPr lang="en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You shall not covet…</a:t>
            </a:r>
          </a:p>
        </p:txBody>
      </p:sp>
    </p:spTree>
    <p:extLst>
      <p:ext uri="{BB962C8B-B14F-4D97-AF65-F5344CB8AC3E}">
        <p14:creationId xmlns:p14="http://schemas.microsoft.com/office/powerpoint/2010/main" val="18707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8E8F-D2C7-1244-AECB-08C2EEE1DF00}"/>
              </a:ext>
            </a:extLst>
          </p:cNvPr>
          <p:cNvSpPr txBox="1"/>
          <p:nvPr/>
        </p:nvSpPr>
        <p:spPr>
          <a:xfrm>
            <a:off x="213360" y="177388"/>
            <a:ext cx="88317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20 (The Ten Commandments)</a:t>
            </a:r>
          </a:p>
          <a:p>
            <a:endParaRPr lang="en-C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5:21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heard that it was said to the people long ago, ‘You shall not murder, and anyone who murders will be subject to judgment.’ But I tell you that anyone who is angry with a brother or sister will be subject to judgment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5:27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heard that it was said, ‘You shall not commit adultery.’ But I tell you that anyone who looks at a woman lustfully has already committed adultery with her in his heart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is a mirror that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reveals our sin </a:t>
            </a: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</a:t>
            </a:r>
          </a:p>
          <a:p>
            <a:endParaRPr lang="en-CA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shows us that </a:t>
            </a:r>
            <a:r>
              <a:rPr lang="en-C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Saviour</a:t>
            </a:r>
          </a:p>
        </p:txBody>
      </p:sp>
    </p:spTree>
    <p:extLst>
      <p:ext uri="{BB962C8B-B14F-4D97-AF65-F5344CB8AC3E}">
        <p14:creationId xmlns:p14="http://schemas.microsoft.com/office/powerpoint/2010/main" val="10385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190</TotalTime>
  <Words>601</Words>
  <Application>Microsoft Macintosh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A Toolkit for  Christian Living  Faithful and Fruitful Bible Reading “Know the Story of the Bible”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Toolkit for  Christian Living  Faithful and Fruitful Bible Reading “Know the Author of the Bible”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Toolkit for  Christian Living  Faithful and Fruitful Bible Reading Pt. 1 – Know the Author of the Bible</dc:title>
  <dc:creator>Microsoft Office User</dc:creator>
  <cp:lastModifiedBy>Microsoft Office User</cp:lastModifiedBy>
  <cp:revision>28</cp:revision>
  <dcterms:created xsi:type="dcterms:W3CDTF">2019-01-27T11:41:18Z</dcterms:created>
  <dcterms:modified xsi:type="dcterms:W3CDTF">2019-02-10T12:46:22Z</dcterms:modified>
</cp:coreProperties>
</file>