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CA2D2-3DA5-43AF-9018-528100CADBF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86953-83B6-48F9-A2B1-04625853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17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4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5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50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7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0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22FDCCB-5166-4FEB-908B-FE4777A55371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FCA8103-2586-434C-ADD6-DC91A0D66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Gospel centred GENEROSITY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927661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2 Corinthians 9: 6-15; Ephesians 4: 1-16; &amp; Mark 12: 41-44</a:t>
            </a:r>
          </a:p>
          <a:p>
            <a:r>
              <a:rPr lang="en-US" sz="2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73368" y="321564"/>
            <a:ext cx="2470022" cy="177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4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Gospel Centred Generosity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746504"/>
            <a:ext cx="7404653" cy="4038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200" dirty="0"/>
              <a:t>“generosity springs from a generous heart, a generous heart has richly received generosity”</a:t>
            </a:r>
          </a:p>
          <a:p>
            <a:pPr marL="34290" indent="0">
              <a:buNone/>
            </a:pPr>
            <a:r>
              <a:rPr lang="en-US" sz="3200" dirty="0"/>
              <a:t> “And God is able to bless you abundantly, so that in all things at all times, having all that you need, you will abound in every good work.”                                         </a:t>
            </a:r>
            <a:r>
              <a:rPr lang="en-US" sz="2800" i="1" dirty="0"/>
              <a:t>2. Cor. 9: 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515" y="5056441"/>
            <a:ext cx="31337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God’s Gospel Centred Generosity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503" y="1819656"/>
            <a:ext cx="7930133" cy="4901184"/>
          </a:xfrm>
        </p:spPr>
        <p:txBody>
          <a:bodyPr>
            <a:normAutofit/>
          </a:bodyPr>
          <a:lstStyle/>
          <a:p>
            <a:r>
              <a:rPr lang="en-US" sz="3500" dirty="0"/>
              <a:t>  God’s Grace     </a:t>
            </a:r>
            <a:r>
              <a:rPr lang="en-US" sz="2800" i="1" dirty="0"/>
              <a:t>2 Cor. 9: 14; Eph. 4: 7</a:t>
            </a:r>
          </a:p>
          <a:p>
            <a:pPr marL="34290" indent="0">
              <a:buNone/>
            </a:pPr>
            <a:endParaRPr lang="en-US" sz="2800" i="1" dirty="0"/>
          </a:p>
          <a:p>
            <a:r>
              <a:rPr lang="en-US" sz="3500" dirty="0"/>
              <a:t> God’s Heart      </a:t>
            </a:r>
            <a:r>
              <a:rPr lang="en-US" sz="2800" i="1" dirty="0"/>
              <a:t>Eph. 4: 10</a:t>
            </a:r>
          </a:p>
          <a:p>
            <a:pPr marL="34290" indent="0">
              <a:buNone/>
            </a:pPr>
            <a:endParaRPr lang="en-US" sz="2800" i="1" dirty="0"/>
          </a:p>
          <a:p>
            <a:r>
              <a:rPr lang="en-US" sz="3500" dirty="0"/>
              <a:t> Our Hearts        </a:t>
            </a:r>
            <a:r>
              <a:rPr lang="en-US" sz="2800" i="1" dirty="0" err="1"/>
              <a:t>Roms</a:t>
            </a:r>
            <a:r>
              <a:rPr lang="en-US" sz="2800" i="1" dirty="0"/>
              <a:t>. 10: 9-10</a:t>
            </a:r>
          </a:p>
          <a:p>
            <a:pPr marL="34290" indent="0">
              <a:buNone/>
            </a:pPr>
            <a:r>
              <a:rPr lang="en-US" sz="3500" dirty="0"/>
              <a:t>    </a:t>
            </a:r>
          </a:p>
          <a:p>
            <a:pPr marL="3429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15240" y="46148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49" y="463296"/>
            <a:ext cx="7406640" cy="1356360"/>
          </a:xfrm>
        </p:spPr>
        <p:txBody>
          <a:bodyPr/>
          <a:lstStyle/>
          <a:p>
            <a:r>
              <a:rPr lang="en-US" b="1" dirty="0"/>
              <a:t>Our Gospel Centred Generosity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502" y="1545336"/>
            <a:ext cx="7930133" cy="4901184"/>
          </a:xfrm>
        </p:spPr>
        <p:txBody>
          <a:bodyPr>
            <a:normAutofit/>
          </a:bodyPr>
          <a:lstStyle/>
          <a:p>
            <a:r>
              <a:rPr lang="en-US" sz="3500" dirty="0"/>
              <a:t> </a:t>
            </a:r>
            <a:r>
              <a:rPr lang="en-US" sz="3200" dirty="0"/>
              <a:t>Changed Hearts                         </a:t>
            </a:r>
            <a:r>
              <a:rPr lang="en-US" sz="2800" i="1" dirty="0"/>
              <a:t>2 Cor. 9: 11, 7 &amp; 10</a:t>
            </a:r>
          </a:p>
          <a:p>
            <a:r>
              <a:rPr lang="en-US" sz="3200" dirty="0"/>
              <a:t> Changed Lives</a:t>
            </a:r>
          </a:p>
          <a:p>
            <a:pPr marL="34290" indent="0">
              <a:buNone/>
            </a:pPr>
            <a:r>
              <a:rPr lang="en-US" sz="3200" dirty="0"/>
              <a:t>   - Our Relationship with God</a:t>
            </a:r>
          </a:p>
          <a:p>
            <a:pPr marL="34290" indent="0">
              <a:buNone/>
            </a:pPr>
            <a:r>
              <a:rPr lang="en-US" sz="3200" dirty="0"/>
              <a:t>   - Our Relationships in the Church     </a:t>
            </a:r>
            <a:r>
              <a:rPr lang="en-US" sz="2800" i="1" dirty="0"/>
              <a:t>Eph. 4: 12</a:t>
            </a:r>
          </a:p>
          <a:p>
            <a:pPr marL="34290" indent="0">
              <a:buNone/>
            </a:pPr>
            <a:r>
              <a:rPr lang="en-US" sz="3200" dirty="0"/>
              <a:t>   - Our Gifting and Giving  </a:t>
            </a:r>
            <a:r>
              <a:rPr lang="en-US" sz="2800" i="1" dirty="0"/>
              <a:t>2 Cor. 9, Matt. 6, Acts 5</a:t>
            </a:r>
          </a:p>
          <a:p>
            <a:pPr marL="34290" indent="0">
              <a:buNone/>
            </a:pPr>
            <a:r>
              <a:rPr lang="en-US" sz="3200" dirty="0"/>
              <a:t>   - Our Relationships with the World  </a:t>
            </a:r>
            <a:r>
              <a:rPr lang="en-US" sz="2800" i="1" dirty="0"/>
              <a:t>Acts</a:t>
            </a:r>
          </a:p>
          <a:p>
            <a:pPr marL="3429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64364" y="4988052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8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48" y="316992"/>
            <a:ext cx="7406640" cy="1356360"/>
          </a:xfrm>
        </p:spPr>
        <p:txBody>
          <a:bodyPr/>
          <a:lstStyle/>
          <a:p>
            <a:r>
              <a:rPr lang="en-US" b="1" dirty="0"/>
              <a:t>Our Gospel Centred Generosity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654" y="1426464"/>
            <a:ext cx="7930133" cy="4901184"/>
          </a:xfrm>
        </p:spPr>
        <p:txBody>
          <a:bodyPr>
            <a:normAutofit/>
          </a:bodyPr>
          <a:lstStyle/>
          <a:p>
            <a:r>
              <a:rPr lang="en-US" sz="3500" dirty="0"/>
              <a:t> </a:t>
            </a:r>
            <a:r>
              <a:rPr lang="en-US" sz="3200" dirty="0"/>
              <a:t>A Changed St. Aidan’s       </a:t>
            </a:r>
            <a:r>
              <a:rPr lang="en-US" sz="2800" i="1" dirty="0"/>
              <a:t>Eph. 4. 12, 2 Cor. 9: 8</a:t>
            </a:r>
          </a:p>
          <a:p>
            <a:pPr marL="34290" indent="0">
              <a:buNone/>
            </a:pPr>
            <a:r>
              <a:rPr lang="en-US" sz="3200" b="1" baseline="30000" dirty="0"/>
              <a:t> ”</a:t>
            </a:r>
            <a:r>
              <a:rPr lang="en-US" sz="3200" dirty="0"/>
              <a:t>From him the whole body, joined and held together by every supporting ligament, grows and builds itself up in love, as each part does its work.”</a:t>
            </a:r>
          </a:p>
          <a:p>
            <a:pPr marL="34290" indent="0">
              <a:buNone/>
            </a:pPr>
            <a:r>
              <a:rPr lang="en-US" sz="3200" dirty="0"/>
              <a:t>“And God is able to bless you abundantly, so that in all things at all times, having all that you need, you will abound in </a:t>
            </a:r>
          </a:p>
          <a:p>
            <a:pPr marL="34290" indent="0">
              <a:buNone/>
            </a:pPr>
            <a:r>
              <a:rPr lang="en-US" sz="3200" dirty="0"/>
              <a:t>every good work.”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85061" y="4965192"/>
            <a:ext cx="2422706" cy="161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9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7161</TotalTime>
  <Words>201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Corbel</vt:lpstr>
      <vt:lpstr>Basis</vt:lpstr>
      <vt:lpstr>Gospel centred GENEROSITY</vt:lpstr>
      <vt:lpstr>Gospel Centred Generosity</vt:lpstr>
      <vt:lpstr>God’s Gospel Centred Generosity</vt:lpstr>
      <vt:lpstr>Our Gospel Centred Generosity</vt:lpstr>
      <vt:lpstr>Our Gospel Centred Generosity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centred obedience</dc:title>
  <dc:creator>David Labdon</dc:creator>
  <cp:lastModifiedBy>St. Aidans Coordinator</cp:lastModifiedBy>
  <cp:revision>11</cp:revision>
  <dcterms:created xsi:type="dcterms:W3CDTF">2019-04-29T17:55:50Z</dcterms:created>
  <dcterms:modified xsi:type="dcterms:W3CDTF">2019-05-27T14:19:50Z</dcterms:modified>
</cp:coreProperties>
</file>